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0" r:id="rId4"/>
    <p:sldId id="260" r:id="rId5"/>
    <p:sldId id="271" r:id="rId6"/>
    <p:sldId id="272" r:id="rId7"/>
    <p:sldId id="273" r:id="rId8"/>
    <p:sldId id="269" r:id="rId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g>
</file>

<file path=ppt/media/image2.jpg>
</file>

<file path=ppt/media/image3.jpg>
</file>

<file path=ppt/media/image4.png>
</file>

<file path=ppt/media/image5.sv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E6F43A-C653-FA77-A01C-381705D0D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106B804-9D7E-F21C-152E-01A747FFE2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3B3654-2F8E-9E49-4798-4E0C2A242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34EEDF-B44F-0E30-AB19-2A14611CD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F70BF7-44C7-33C5-5A26-45FC75E5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24467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87A105-AC39-8F4E-F30F-486BFBDE5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B7D63B4-4641-BC35-5971-B9F5BD7442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BC8D3B-8B76-D8A5-82D5-965A0FAA1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970863-E340-10C6-AF80-AA9A905FA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D30F5-22C6-6414-E00E-BE31ECDE4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5763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EBC68AA-60F8-5290-1C2E-547A2900AD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3786DAC-1DFB-8AD4-2BF1-F8DC401CD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3B79C2-176B-47C1-1EF3-C397B00EA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6E0115-6D2B-B5A6-874F-8329CB6D2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18D265-9CE2-D809-4D26-DCBAE8378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91451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5B6465-77FB-9522-51BD-8286EA1B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35873F-2628-CB78-08BB-4397DD75D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F35762-4EA5-5597-13D0-C85C0B223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C10CF1-95F1-37B6-74F0-90FD5DBCD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5202A7-8719-61F0-038F-196BC37F4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173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AE154C-D303-7050-8E31-03B872974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3F2F68-F93D-BF4A-2A70-D1881BFB0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08FDD3-C7E7-9D8E-5AA0-1B4A5ED99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6B7873-63AE-3B54-5BA8-F6E8B8620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CB5DB9-268A-1037-55C0-57FAE8F6C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7333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DD7891-5F44-910E-B070-F27A67CA8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36E195-824D-D85C-7AC8-D6485AB485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A3F8C09-554B-9DA7-6A49-6191EEA594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8BCBCF-6BAB-58BF-CE8C-DE1C49A65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7423FB9-248F-FD8B-24AD-AD950F14A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B9ABA35-02D3-C8B0-4EA3-9C0F1706F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3936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36360-50EF-975A-9A31-9DEE77FE4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C28DBC4-BE48-5675-ECC2-F1255AA45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A1FAB18-99EB-3095-66DA-AA588A7D5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6BDAF4F-F03E-ACE7-4BCC-C32825B00A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C848F7E-1903-EB0B-B006-FAD19514C4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8FCCD61-30F9-935C-1C74-AB30A6784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5338197-1DE0-C11E-F0C3-9102730CA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BAB78CC-683F-5A3E-1332-75C77AF2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0738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E3189D-6CE8-663F-2641-F3A84FBCE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FBCEDB4-4BE4-42DC-BBD7-5C3A7AD98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A78D099-979B-8011-D7F6-F93A78406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E9B7A6-1698-D66A-3985-63E8D9CDC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13723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B5D252D-A9F2-C4D8-FC7E-F9ABC30A4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05A8BCF-CE89-C4B2-76D6-80FE53819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7E1FDD5-AC79-63F4-9273-932A07E68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63251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232087-5A1D-F999-349F-0F0B3F453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8BB8D9-7A97-7F24-58C5-8576E2403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FFA3BD6-0296-301A-8193-14E3831D23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61FF451-86CF-B3A2-1439-CE2B4CB73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BA1C015-B2F7-6C44-49FF-E3140C6C2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2E2CBCE-9809-52F6-68BA-786D3F2CD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497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338D62-E4E8-3DF0-52BC-1A2C4F440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2433382-2DEB-E9FB-CAA2-A056460BFE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7D4918-413C-AF19-CDAB-D950E4E68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AD97A0C-3239-B247-C548-2FD444804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0D753D-1E78-E515-453F-A71A69032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D4F7C4-7C3C-4490-B921-EC12FE3E0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459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FDF817C-2F93-C76A-59E6-4922C07E2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DA4CB4-3DA9-73CB-604E-375D385F0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C54FE4-2237-7BA1-BBB7-BF70DE8AB3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308CF6-71EE-4634-B39E-3ED9F79FB31F}" type="datetimeFigureOut">
              <a:rPr lang="es-CO" smtClean="0"/>
              <a:t>17/11/2023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0AA6A4-28DA-9DD5-EF6A-BE84486F3E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590E1B-6D4E-B04D-FD10-142D2BD2B6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ABE24-A68A-4D73-A0C4-E8FB0D08159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3728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0F70771-9B82-B2D6-3964-930FADC61FA8}"/>
              </a:ext>
            </a:extLst>
          </p:cNvPr>
          <p:cNvSpPr txBox="1"/>
          <p:nvPr/>
        </p:nvSpPr>
        <p:spPr>
          <a:xfrm>
            <a:off x="1974374" y="4129857"/>
            <a:ext cx="82432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Diseño base de datos – Tesis</a:t>
            </a:r>
          </a:p>
          <a:p>
            <a:pPr algn="ctr"/>
            <a:r>
              <a:rPr lang="es-C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Jarvic Felipe Balanta</a:t>
            </a:r>
          </a:p>
        </p:txBody>
      </p:sp>
    </p:spTree>
    <p:extLst>
      <p:ext uri="{BB962C8B-B14F-4D97-AF65-F5344CB8AC3E}">
        <p14:creationId xmlns:p14="http://schemas.microsoft.com/office/powerpoint/2010/main" val="387791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A016463E-27A9-D7C2-25D2-54572D77DF7A}"/>
              </a:ext>
            </a:extLst>
          </p:cNvPr>
          <p:cNvSpPr txBox="1"/>
          <p:nvPr/>
        </p:nvSpPr>
        <p:spPr>
          <a:xfrm>
            <a:off x="1974374" y="2967335"/>
            <a:ext cx="82432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Aplicación móvil – Recolección de datos estadísticos – Futbol Amateur CALI</a:t>
            </a:r>
          </a:p>
        </p:txBody>
      </p:sp>
    </p:spTree>
    <p:extLst>
      <p:ext uri="{BB962C8B-B14F-4D97-AF65-F5344CB8AC3E}">
        <p14:creationId xmlns:p14="http://schemas.microsoft.com/office/powerpoint/2010/main" val="4290003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931B3F4-1D7B-22B8-1E71-7EFBAB24FDFE}"/>
              </a:ext>
            </a:extLst>
          </p:cNvPr>
          <p:cNvSpPr txBox="1"/>
          <p:nvPr/>
        </p:nvSpPr>
        <p:spPr>
          <a:xfrm>
            <a:off x="312434" y="1672542"/>
            <a:ext cx="11235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 continuación se podrá observar el diseño propuesto.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98E8A04-EB16-8EA0-26C0-AC33599F209E}"/>
              </a:ext>
            </a:extLst>
          </p:cNvPr>
          <p:cNvSpPr txBox="1"/>
          <p:nvPr/>
        </p:nvSpPr>
        <p:spPr>
          <a:xfrm>
            <a:off x="312433" y="420517"/>
            <a:ext cx="88090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DISEÑO BASE DE DATOS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3F415C2C-23DC-DDA9-0521-C2F997C0A6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033026"/>
            <a:ext cx="12024000" cy="2753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263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CC9EA703-872C-D6C8-B508-1C4A03E10AE2}"/>
              </a:ext>
            </a:extLst>
          </p:cNvPr>
          <p:cNvSpPr txBox="1"/>
          <p:nvPr/>
        </p:nvSpPr>
        <p:spPr>
          <a:xfrm>
            <a:off x="312433" y="1222376"/>
            <a:ext cx="117013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 anterior base de datos cuenta con un total de </a:t>
            </a: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 tablas </a:t>
            </a:r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transaccionales y </a:t>
            </a: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 tablas </a:t>
            </a:r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relaciones, además solo tenemos </a:t>
            </a: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 dominio </a:t>
            </a:r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por ahora. Lo ideal seria poder establecer 3 dominios más.</a:t>
            </a:r>
          </a:p>
          <a:p>
            <a:pPr algn="just"/>
            <a:endParaRPr lang="es-CO" b="1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Tablas Transaccionales: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Usuarios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Partidos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Equipos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Torneos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Pases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Tarjetas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Goles</a:t>
            </a:r>
          </a:p>
          <a:p>
            <a:pPr algn="just"/>
            <a:endParaRPr lang="es-CO" b="1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han generado los scripts de creación de las tablas y la situación de datos. Lo anterior se realizara con el motor de </a:t>
            </a: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ORACLE</a:t>
            </a:r>
          </a:p>
          <a:p>
            <a:pPr algn="just"/>
            <a:endParaRPr lang="es-CO" b="1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415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CC9EA703-872C-D6C8-B508-1C4A03E10AE2}"/>
              </a:ext>
            </a:extLst>
          </p:cNvPr>
          <p:cNvSpPr txBox="1"/>
          <p:nvPr/>
        </p:nvSpPr>
        <p:spPr>
          <a:xfrm>
            <a:off x="312433" y="1222376"/>
            <a:ext cx="11701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Para el diseño se eso el programa </a:t>
            </a:r>
            <a:r>
              <a:rPr lang="es-CO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PowerDesigner</a:t>
            </a:r>
            <a:r>
              <a:rPr lang="es-CO" b="1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 cual permitirá crear los scripts necesarios.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C819EC4-9933-CEA9-446D-36E0F84E4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04" y="1598241"/>
            <a:ext cx="10869637" cy="525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98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CC9EA703-872C-D6C8-B508-1C4A03E10AE2}"/>
              </a:ext>
            </a:extLst>
          </p:cNvPr>
          <p:cNvSpPr txBox="1"/>
          <p:nvPr/>
        </p:nvSpPr>
        <p:spPr>
          <a:xfrm>
            <a:off x="312433" y="1222376"/>
            <a:ext cx="1170137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También se uso Docker y </a:t>
            </a:r>
            <a:r>
              <a:rPr lang="es-CO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DBeaver</a:t>
            </a:r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 el siguiente código podemos crear un contenedor el cual nos permitirá correr los scripts en el motor de Oracle.</a:t>
            </a: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utilizo la imagen de </a:t>
            </a:r>
            <a:r>
              <a:rPr lang="es-CO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gvenzl</a:t>
            </a:r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la cual la podremos encontrar en el siguiente enlace: https://hub.docker.com/r/gvenzl/oracle-xe</a:t>
            </a: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es-CO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592A50D-9FC9-C0F1-A348-5026A4940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" y="2566987"/>
            <a:ext cx="10353675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84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CC9EA703-872C-D6C8-B508-1C4A03E10AE2}"/>
              </a:ext>
            </a:extLst>
          </p:cNvPr>
          <p:cNvSpPr txBox="1"/>
          <p:nvPr/>
        </p:nvSpPr>
        <p:spPr>
          <a:xfrm>
            <a:off x="312433" y="1222376"/>
            <a:ext cx="11701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Después de haber montado nuestro contenedor. Vamos a </a:t>
            </a:r>
            <a:r>
              <a:rPr lang="es-CO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DBeaver</a:t>
            </a:r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Donde se creara una conexión a Oracle y así correr los script generados en </a:t>
            </a:r>
            <a:r>
              <a:rPr lang="es-CO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PowerDesigner</a:t>
            </a:r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6602B7B-3C06-3421-A27D-8BAE1B055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756" y="2129239"/>
            <a:ext cx="8632171" cy="446491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951CDFB-B2C7-858D-04AC-D39B9806D7C6}"/>
              </a:ext>
            </a:extLst>
          </p:cNvPr>
          <p:cNvSpPr txBox="1"/>
          <p:nvPr/>
        </p:nvSpPr>
        <p:spPr>
          <a:xfrm>
            <a:off x="493073" y="2626626"/>
            <a:ext cx="187274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 puede ver que después de crear la conexión, podeos ver la tablas que se han creado, las cuales se diseñaron en </a:t>
            </a:r>
            <a:r>
              <a:rPr lang="es-CO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powerDesigne</a:t>
            </a:r>
            <a:endParaRPr lang="es-CO" b="1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35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936102F6-9EF0-0B76-DB13-C1B004237C96}"/>
              </a:ext>
            </a:extLst>
          </p:cNvPr>
          <p:cNvSpPr txBox="1"/>
          <p:nvPr/>
        </p:nvSpPr>
        <p:spPr>
          <a:xfrm>
            <a:off x="1974374" y="4129857"/>
            <a:ext cx="82432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GRACIAS</a:t>
            </a:r>
          </a:p>
          <a:p>
            <a:pPr algn="ctr"/>
            <a:r>
              <a:rPr lang="es-C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Jarvic Felipe Balanta</a:t>
            </a:r>
          </a:p>
        </p:txBody>
      </p:sp>
    </p:spTree>
    <p:extLst>
      <p:ext uri="{BB962C8B-B14F-4D97-AF65-F5344CB8AC3E}">
        <p14:creationId xmlns:p14="http://schemas.microsoft.com/office/powerpoint/2010/main" val="14197364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182</TotalTime>
  <Words>235</Words>
  <Application>Microsoft Office PowerPoint</Application>
  <PresentationFormat>Panorámica</PresentationFormat>
  <Paragraphs>40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Tahoma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Catalina Ángel Ángel</dc:creator>
  <cp:lastModifiedBy>John Fredy Hoyos Ramirez</cp:lastModifiedBy>
  <cp:revision>9</cp:revision>
  <dcterms:created xsi:type="dcterms:W3CDTF">2023-02-22T16:15:48Z</dcterms:created>
  <dcterms:modified xsi:type="dcterms:W3CDTF">2023-11-18T02:33:57Z</dcterms:modified>
</cp:coreProperties>
</file>

<file path=docProps/thumbnail.jpeg>
</file>